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4"/>
  </p:sldMasterIdLst>
  <p:notesMasterIdLst>
    <p:notesMasterId r:id="rId19"/>
  </p:notesMasterIdLst>
  <p:sldIdLst>
    <p:sldId id="457" r:id="rId5"/>
    <p:sldId id="458" r:id="rId6"/>
    <p:sldId id="461" r:id="rId7"/>
    <p:sldId id="526" r:id="rId8"/>
    <p:sldId id="527" r:id="rId9"/>
    <p:sldId id="528" r:id="rId10"/>
    <p:sldId id="544" r:id="rId11"/>
    <p:sldId id="546" r:id="rId12"/>
    <p:sldId id="547" r:id="rId13"/>
    <p:sldId id="548" r:id="rId14"/>
    <p:sldId id="556" r:id="rId15"/>
    <p:sldId id="557" r:id="rId16"/>
    <p:sldId id="558" r:id="rId17"/>
    <p:sldId id="555" r:id="rId18"/>
  </p:sldIdLst>
  <p:sldSz cx="9144000" cy="6858000" type="screen4x3"/>
  <p:notesSz cx="7010400" cy="922337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0000"/>
    <a:srgbClr val="464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706DC91-7263-4CB0-80DB-22AE8DEAFB2B}">
  <a:tblStyle styleId="{8706DC91-7263-4CB0-80DB-22AE8DEAFB2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CB125AA-AA92-43E9-A9B6-DF3187F91D06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9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ldwell, Scott P" userId="S::scott.caldwell@washoeschools.net::0993e24b-3503-49e3-b745-e070db72b985" providerId="AD" clId="Web-{ADE42F49-C2B2-CE5D-F54C-6CC0A1856DC8}"/>
    <pc:docChg chg="modSld">
      <pc:chgData name="Caldwell, Scott P" userId="S::scott.caldwell@washoeschools.net::0993e24b-3503-49e3-b745-e070db72b985" providerId="AD" clId="Web-{ADE42F49-C2B2-CE5D-F54C-6CC0A1856DC8}" dt="2019-04-09T19:46:24.518" v="163"/>
      <pc:docMkLst>
        <pc:docMk/>
      </pc:docMkLst>
      <pc:sldChg chg="modSp">
        <pc:chgData name="Caldwell, Scott P" userId="S::scott.caldwell@washoeschools.net::0993e24b-3503-49e3-b745-e070db72b985" providerId="AD" clId="Web-{ADE42F49-C2B2-CE5D-F54C-6CC0A1856DC8}" dt="2019-04-09T18:41:05.779" v="9" actId="20577"/>
        <pc:sldMkLst>
          <pc:docMk/>
          <pc:sldMk cId="1092024005" sldId="399"/>
        </pc:sldMkLst>
        <pc:spChg chg="mod">
          <ac:chgData name="Caldwell, Scott P" userId="S::scott.caldwell@washoeschools.net::0993e24b-3503-49e3-b745-e070db72b985" providerId="AD" clId="Web-{ADE42F49-C2B2-CE5D-F54C-6CC0A1856DC8}" dt="2019-04-09T18:41:05.779" v="9" actId="20577"/>
          <ac:spMkLst>
            <pc:docMk/>
            <pc:sldMk cId="1092024005" sldId="399"/>
            <ac:spMk id="4" creationId="{00000000-0000-0000-0000-000000000000}"/>
          </ac:spMkLst>
        </pc:spChg>
      </pc:sldChg>
      <pc:sldChg chg="modSp">
        <pc:chgData name="Caldwell, Scott P" userId="S::scott.caldwell@washoeschools.net::0993e24b-3503-49e3-b745-e070db72b985" providerId="AD" clId="Web-{ADE42F49-C2B2-CE5D-F54C-6CC0A1856DC8}" dt="2019-04-09T19:03:50.876" v="150" actId="1076"/>
        <pc:sldMkLst>
          <pc:docMk/>
          <pc:sldMk cId="154809290" sldId="445"/>
        </pc:sldMkLst>
        <pc:spChg chg="mod">
          <ac:chgData name="Caldwell, Scott P" userId="S::scott.caldwell@washoeschools.net::0993e24b-3503-49e3-b745-e070db72b985" providerId="AD" clId="Web-{ADE42F49-C2B2-CE5D-F54C-6CC0A1856DC8}" dt="2019-04-09T19:03:50.876" v="150" actId="1076"/>
          <ac:spMkLst>
            <pc:docMk/>
            <pc:sldMk cId="154809290" sldId="445"/>
            <ac:spMk id="3" creationId="{BD0A22E5-1203-4B8D-BDC6-588FD5CE6575}"/>
          </ac:spMkLst>
        </pc:spChg>
        <pc:spChg chg="mod">
          <ac:chgData name="Caldwell, Scott P" userId="S::scott.caldwell@washoeschools.net::0993e24b-3503-49e3-b745-e070db72b985" providerId="AD" clId="Web-{ADE42F49-C2B2-CE5D-F54C-6CC0A1856DC8}" dt="2019-04-09T19:03:44.923" v="149" actId="1076"/>
          <ac:spMkLst>
            <pc:docMk/>
            <pc:sldMk cId="154809290" sldId="445"/>
            <ac:spMk id="5" creationId="{053C8C8C-DEBC-42B0-BA6F-68F9EA3857DF}"/>
          </ac:spMkLst>
        </pc:spChg>
      </pc:sldChg>
      <pc:sldChg chg="modSp">
        <pc:chgData name="Caldwell, Scott P" userId="S::scott.caldwell@washoeschools.net::0993e24b-3503-49e3-b745-e070db72b985" providerId="AD" clId="Web-{ADE42F49-C2B2-CE5D-F54C-6CC0A1856DC8}" dt="2019-04-09T19:15:24.019" v="152" actId="20577"/>
        <pc:sldMkLst>
          <pc:docMk/>
          <pc:sldMk cId="2571541143" sldId="457"/>
        </pc:sldMkLst>
        <pc:spChg chg="mod">
          <ac:chgData name="Caldwell, Scott P" userId="S::scott.caldwell@washoeschools.net::0993e24b-3503-49e3-b745-e070db72b985" providerId="AD" clId="Web-{ADE42F49-C2B2-CE5D-F54C-6CC0A1856DC8}" dt="2019-04-09T19:15:24.019" v="152" actId="20577"/>
          <ac:spMkLst>
            <pc:docMk/>
            <pc:sldMk cId="2571541143" sldId="457"/>
            <ac:spMk id="164" creationId="{00000000-0000-0000-0000-000000000000}"/>
          </ac:spMkLst>
        </pc:spChg>
      </pc:sldChg>
      <pc:sldChg chg="addSp delSp modSp">
        <pc:chgData name="Caldwell, Scott P" userId="S::scott.caldwell@washoeschools.net::0993e24b-3503-49e3-b745-e070db72b985" providerId="AD" clId="Web-{ADE42F49-C2B2-CE5D-F54C-6CC0A1856DC8}" dt="2019-04-09T19:46:24.518" v="163"/>
        <pc:sldMkLst>
          <pc:docMk/>
          <pc:sldMk cId="818361350" sldId="461"/>
        </pc:sldMkLst>
        <pc:graphicFrameChg chg="add del mod modGraphic">
          <ac:chgData name="Caldwell, Scott P" userId="S::scott.caldwell@washoeschools.net::0993e24b-3503-49e3-b745-e070db72b985" providerId="AD" clId="Web-{ADE42F49-C2B2-CE5D-F54C-6CC0A1856DC8}" dt="2019-04-09T19:46:24.518" v="163"/>
          <ac:graphicFrameMkLst>
            <pc:docMk/>
            <pc:sldMk cId="818361350" sldId="461"/>
            <ac:graphicFrameMk id="4" creationId="{CFC463A2-DB1A-46F7-81AD-142E264FD864}"/>
          </ac:graphicFrameMkLst>
        </pc:graphicFrameChg>
        <pc:picChg chg="del">
          <ac:chgData name="Caldwell, Scott P" userId="S::scott.caldwell@washoeschools.net::0993e24b-3503-49e3-b745-e070db72b985" providerId="AD" clId="Web-{ADE42F49-C2B2-CE5D-F54C-6CC0A1856DC8}" dt="2019-04-09T19:16:01.269" v="153"/>
          <ac:picMkLst>
            <pc:docMk/>
            <pc:sldMk cId="818361350" sldId="461"/>
            <ac:picMk id="6" creationId="{00000000-0000-0000-0000-000000000000}"/>
          </ac:picMkLst>
        </pc:picChg>
      </pc:sldChg>
      <pc:sldChg chg="modSp">
        <pc:chgData name="Caldwell, Scott P" userId="S::scott.caldwell@washoeschools.net::0993e24b-3503-49e3-b745-e070db72b985" providerId="AD" clId="Web-{ADE42F49-C2B2-CE5D-F54C-6CC0A1856DC8}" dt="2019-04-09T18:43:46.076" v="39" actId="20577"/>
        <pc:sldMkLst>
          <pc:docMk/>
          <pc:sldMk cId="604076106" sldId="514"/>
        </pc:sldMkLst>
        <pc:spChg chg="mod">
          <ac:chgData name="Caldwell, Scott P" userId="S::scott.caldwell@washoeschools.net::0993e24b-3503-49e3-b745-e070db72b985" providerId="AD" clId="Web-{ADE42F49-C2B2-CE5D-F54C-6CC0A1856DC8}" dt="2019-04-09T18:43:46.076" v="39" actId="20577"/>
          <ac:spMkLst>
            <pc:docMk/>
            <pc:sldMk cId="604076106" sldId="514"/>
            <ac:spMk id="4" creationId="{00000000-0000-0000-0000-000000000000}"/>
          </ac:spMkLst>
        </pc:spChg>
      </pc:sldChg>
    </pc:docChg>
  </pc:docChgLst>
  <pc:docChgLst>
    <pc:chgData name="Caldwell, Scott P" userId="S::scott.caldwell@washoeschools.net::0993e24b-3503-49e3-b745-e070db72b985" providerId="AD" clId="Web-{458380CE-7C3D-4828-B5E3-C16688694269}"/>
    <pc:docChg chg="addSld">
      <pc:chgData name="Caldwell, Scott P" userId="S::scott.caldwell@washoeschools.net::0993e24b-3503-49e3-b745-e070db72b985" providerId="AD" clId="Web-{458380CE-7C3D-4828-B5E3-C16688694269}" dt="2019-02-01T20:27:56.524" v="0"/>
      <pc:docMkLst>
        <pc:docMk/>
      </pc:docMkLst>
      <pc:sldChg chg="new">
        <pc:chgData name="Caldwell, Scott P" userId="S::scott.caldwell@washoeschools.net::0993e24b-3503-49e3-b745-e070db72b985" providerId="AD" clId="Web-{458380CE-7C3D-4828-B5E3-C16688694269}" dt="2019-02-01T20:27:56.524" v="0"/>
        <pc:sldMkLst>
          <pc:docMk/>
          <pc:sldMk cId="80141455" sldId="425"/>
        </pc:sldMkLst>
      </pc:sldChg>
    </pc:docChg>
  </pc:docChgLst>
  <pc:docChgLst>
    <pc:chgData name="Caldwell, Scott P" userId="S::scott.caldwell@washoeschools.net::0993e24b-3503-49e3-b745-e070db72b985" providerId="AD" clId="Web-{316B325C-E3CF-C6F6-5F16-997FA3BFFDA2}"/>
    <pc:docChg chg="modSld">
      <pc:chgData name="Caldwell, Scott P" userId="S::scott.caldwell@washoeschools.net::0993e24b-3503-49e3-b745-e070db72b985" providerId="AD" clId="Web-{316B325C-E3CF-C6F6-5F16-997FA3BFFDA2}" dt="2019-04-02T17:12:39.384" v="500" actId="20577"/>
      <pc:docMkLst>
        <pc:docMk/>
      </pc:docMkLst>
      <pc:sldChg chg="delSp modSp">
        <pc:chgData name="Caldwell, Scott P" userId="S::scott.caldwell@washoeschools.net::0993e24b-3503-49e3-b745-e070db72b985" providerId="AD" clId="Web-{316B325C-E3CF-C6F6-5F16-997FA3BFFDA2}" dt="2019-04-02T17:01:20.037" v="116" actId="1076"/>
        <pc:sldMkLst>
          <pc:docMk/>
          <pc:sldMk cId="2358634728" sldId="401"/>
        </pc:sldMkLst>
        <pc:spChg chg="mod">
          <ac:chgData name="Caldwell, Scott P" userId="S::scott.caldwell@washoeschools.net::0993e24b-3503-49e3-b745-e070db72b985" providerId="AD" clId="Web-{316B325C-E3CF-C6F6-5F16-997FA3BFFDA2}" dt="2019-04-02T17:00:55.740" v="113" actId="1076"/>
          <ac:spMkLst>
            <pc:docMk/>
            <pc:sldMk cId="2358634728" sldId="401"/>
            <ac:spMk id="2" creationId="{00000000-0000-0000-0000-000000000000}"/>
          </ac:spMkLst>
        </pc:spChg>
        <pc:spChg chg="mod">
          <ac:chgData name="Caldwell, Scott P" userId="S::scott.caldwell@washoeschools.net::0993e24b-3503-49e3-b745-e070db72b985" providerId="AD" clId="Web-{316B325C-E3CF-C6F6-5F16-997FA3BFFDA2}" dt="2019-04-02T17:01:20.037" v="116" actId="1076"/>
          <ac:spMkLst>
            <pc:docMk/>
            <pc:sldMk cId="2358634728" sldId="401"/>
            <ac:spMk id="3" creationId="{00000000-0000-0000-0000-000000000000}"/>
          </ac:spMkLst>
        </pc:spChg>
        <pc:spChg chg="del mod">
          <ac:chgData name="Caldwell, Scott P" userId="S::scott.caldwell@washoeschools.net::0993e24b-3503-49e3-b745-e070db72b985" providerId="AD" clId="Web-{316B325C-E3CF-C6F6-5F16-997FA3BFFDA2}" dt="2019-04-02T16:56:37.380" v="27"/>
          <ac:spMkLst>
            <pc:docMk/>
            <pc:sldMk cId="2358634728" sldId="401"/>
            <ac:spMk id="4" creationId="{00000000-0000-0000-0000-000000000000}"/>
          </ac:spMkLst>
        </pc:spChg>
      </pc:sldChg>
      <pc:sldChg chg="modSp">
        <pc:chgData name="Caldwell, Scott P" userId="S::scott.caldwell@washoeschools.net::0993e24b-3503-49e3-b745-e070db72b985" providerId="AD" clId="Web-{316B325C-E3CF-C6F6-5F16-997FA3BFFDA2}" dt="2019-04-02T17:03:43.600" v="119" actId="20577"/>
        <pc:sldMkLst>
          <pc:docMk/>
          <pc:sldMk cId="197728954" sldId="431"/>
        </pc:sldMkLst>
        <pc:spChg chg="mod">
          <ac:chgData name="Caldwell, Scott P" userId="S::scott.caldwell@washoeschools.net::0993e24b-3503-49e3-b745-e070db72b985" providerId="AD" clId="Web-{316B325C-E3CF-C6F6-5F16-997FA3BFFDA2}" dt="2019-04-02T17:03:43.600" v="119" actId="20577"/>
          <ac:spMkLst>
            <pc:docMk/>
            <pc:sldMk cId="197728954" sldId="431"/>
            <ac:spMk id="128" creationId="{00000000-0000-0000-0000-000000000000}"/>
          </ac:spMkLst>
        </pc:spChg>
      </pc:sldChg>
      <pc:sldChg chg="modSp">
        <pc:chgData name="Caldwell, Scott P" userId="S::scott.caldwell@washoeschools.net::0993e24b-3503-49e3-b745-e070db72b985" providerId="AD" clId="Web-{316B325C-E3CF-C6F6-5F16-997FA3BFFDA2}" dt="2019-04-02T17:04:32.116" v="122" actId="20577"/>
        <pc:sldMkLst>
          <pc:docMk/>
          <pc:sldMk cId="237872532" sldId="435"/>
        </pc:sldMkLst>
        <pc:spChg chg="mod">
          <ac:chgData name="Caldwell, Scott P" userId="S::scott.caldwell@washoeschools.net::0993e24b-3503-49e3-b745-e070db72b985" providerId="AD" clId="Web-{316B325C-E3CF-C6F6-5F16-997FA3BFFDA2}" dt="2019-04-02T17:04:32.116" v="122" actId="20577"/>
          <ac:spMkLst>
            <pc:docMk/>
            <pc:sldMk cId="237872532" sldId="435"/>
            <ac:spMk id="182" creationId="{00000000-0000-0000-0000-000000000000}"/>
          </ac:spMkLst>
        </pc:spChg>
      </pc:sldChg>
      <pc:sldChg chg="modSp">
        <pc:chgData name="Caldwell, Scott P" userId="S::scott.caldwell@washoeschools.net::0993e24b-3503-49e3-b745-e070db72b985" providerId="AD" clId="Web-{316B325C-E3CF-C6F6-5F16-997FA3BFFDA2}" dt="2019-04-02T17:05:01.585" v="132" actId="20577"/>
        <pc:sldMkLst>
          <pc:docMk/>
          <pc:sldMk cId="426076571" sldId="436"/>
        </pc:sldMkLst>
        <pc:spChg chg="mod">
          <ac:chgData name="Caldwell, Scott P" userId="S::scott.caldwell@washoeschools.net::0993e24b-3503-49e3-b745-e070db72b985" providerId="AD" clId="Web-{316B325C-E3CF-C6F6-5F16-997FA3BFFDA2}" dt="2019-04-02T17:05:01.585" v="132" actId="20577"/>
          <ac:spMkLst>
            <pc:docMk/>
            <pc:sldMk cId="426076571" sldId="436"/>
            <ac:spMk id="189" creationId="{00000000-0000-0000-0000-000000000000}"/>
          </ac:spMkLst>
        </pc:spChg>
      </pc:sldChg>
      <pc:sldChg chg="modSp">
        <pc:chgData name="Caldwell, Scott P" userId="S::scott.caldwell@washoeschools.net::0993e24b-3503-49e3-b745-e070db72b985" providerId="AD" clId="Web-{316B325C-E3CF-C6F6-5F16-997FA3BFFDA2}" dt="2019-04-02T17:06:24.133" v="155" actId="20577"/>
        <pc:sldMkLst>
          <pc:docMk/>
          <pc:sldMk cId="3869458735" sldId="438"/>
        </pc:sldMkLst>
        <pc:spChg chg="mod">
          <ac:chgData name="Caldwell, Scott P" userId="S::scott.caldwell@washoeschools.net::0993e24b-3503-49e3-b745-e070db72b985" providerId="AD" clId="Web-{316B325C-E3CF-C6F6-5F16-997FA3BFFDA2}" dt="2019-04-02T17:06:24.133" v="155" actId="20577"/>
          <ac:spMkLst>
            <pc:docMk/>
            <pc:sldMk cId="3869458735" sldId="438"/>
            <ac:spMk id="203" creationId="{00000000-0000-0000-0000-000000000000}"/>
          </ac:spMkLst>
        </pc:spChg>
      </pc:sldChg>
      <pc:sldChg chg="modSp">
        <pc:chgData name="Caldwell, Scott P" userId="S::scott.caldwell@washoeschools.net::0993e24b-3503-49e3-b745-e070db72b985" providerId="AD" clId="Web-{316B325C-E3CF-C6F6-5F16-997FA3BFFDA2}" dt="2019-04-02T17:08:22.008" v="254" actId="20577"/>
        <pc:sldMkLst>
          <pc:docMk/>
          <pc:sldMk cId="154809290" sldId="445"/>
        </pc:sldMkLst>
        <pc:spChg chg="mod">
          <ac:chgData name="Caldwell, Scott P" userId="S::scott.caldwell@washoeschools.net::0993e24b-3503-49e3-b745-e070db72b985" providerId="AD" clId="Web-{316B325C-E3CF-C6F6-5F16-997FA3BFFDA2}" dt="2019-04-02T17:08:22.008" v="254" actId="20577"/>
          <ac:spMkLst>
            <pc:docMk/>
            <pc:sldMk cId="154809290" sldId="445"/>
            <ac:spMk id="5" creationId="{053C8C8C-DEBC-42B0-BA6F-68F9EA3857DF}"/>
          </ac:spMkLst>
        </pc:spChg>
      </pc:sldChg>
      <pc:sldChg chg="modSp">
        <pc:chgData name="Caldwell, Scott P" userId="S::scott.caldwell@washoeschools.net::0993e24b-3503-49e3-b745-e070db72b985" providerId="AD" clId="Web-{316B325C-E3CF-C6F6-5F16-997FA3BFFDA2}" dt="2019-04-02T17:11:14.259" v="487" actId="20577"/>
        <pc:sldMkLst>
          <pc:docMk/>
          <pc:sldMk cId="3029642049" sldId="446"/>
        </pc:sldMkLst>
        <pc:spChg chg="mod">
          <ac:chgData name="Caldwell, Scott P" userId="S::scott.caldwell@washoeschools.net::0993e24b-3503-49e3-b745-e070db72b985" providerId="AD" clId="Web-{316B325C-E3CF-C6F6-5F16-997FA3BFFDA2}" dt="2019-04-02T17:10:14.087" v="477" actId="1076"/>
          <ac:spMkLst>
            <pc:docMk/>
            <pc:sldMk cId="3029642049" sldId="446"/>
            <ac:spMk id="2" creationId="{EBF7184F-69EE-4777-AE86-849A6B2D9B0D}"/>
          </ac:spMkLst>
        </pc:spChg>
        <pc:spChg chg="mod">
          <ac:chgData name="Caldwell, Scott P" userId="S::scott.caldwell@washoeschools.net::0993e24b-3503-49e3-b745-e070db72b985" providerId="AD" clId="Web-{316B325C-E3CF-C6F6-5F16-997FA3BFFDA2}" dt="2019-04-02T17:11:14.259" v="487" actId="20577"/>
          <ac:spMkLst>
            <pc:docMk/>
            <pc:sldMk cId="3029642049" sldId="446"/>
            <ac:spMk id="3" creationId="{AEACA513-9452-49C3-B4D8-AD8D84F24D06}"/>
          </ac:spMkLst>
        </pc:spChg>
      </pc:sldChg>
      <pc:sldChg chg="modSp">
        <pc:chgData name="Caldwell, Scott P" userId="S::scott.caldwell@washoeschools.net::0993e24b-3503-49e3-b745-e070db72b985" providerId="AD" clId="Web-{316B325C-E3CF-C6F6-5F16-997FA3BFFDA2}" dt="2019-04-02T17:10:02.305" v="476" actId="1076"/>
        <pc:sldMkLst>
          <pc:docMk/>
          <pc:sldMk cId="3812007497" sldId="447"/>
        </pc:sldMkLst>
        <pc:spChg chg="mod">
          <ac:chgData name="Caldwell, Scott P" userId="S::scott.caldwell@washoeschools.net::0993e24b-3503-49e3-b745-e070db72b985" providerId="AD" clId="Web-{316B325C-E3CF-C6F6-5F16-997FA3BFFDA2}" dt="2019-04-02T17:10:02.305" v="476" actId="1076"/>
          <ac:spMkLst>
            <pc:docMk/>
            <pc:sldMk cId="3812007497" sldId="447"/>
            <ac:spMk id="5" creationId="{053C8C8C-DEBC-42B0-BA6F-68F9EA3857DF}"/>
          </ac:spMkLst>
        </pc:spChg>
      </pc:sldChg>
      <pc:sldChg chg="modSp">
        <pc:chgData name="Caldwell, Scott P" userId="S::scott.caldwell@washoeschools.net::0993e24b-3503-49e3-b745-e070db72b985" providerId="AD" clId="Web-{316B325C-E3CF-C6F6-5F16-997FA3BFFDA2}" dt="2019-04-02T17:11:49.024" v="493" actId="20577"/>
        <pc:sldMkLst>
          <pc:docMk/>
          <pc:sldMk cId="2571541143" sldId="457"/>
        </pc:sldMkLst>
        <pc:spChg chg="mod">
          <ac:chgData name="Caldwell, Scott P" userId="S::scott.caldwell@washoeschools.net::0993e24b-3503-49e3-b745-e070db72b985" providerId="AD" clId="Web-{316B325C-E3CF-C6F6-5F16-997FA3BFFDA2}" dt="2019-04-02T17:11:49.024" v="493" actId="20577"/>
          <ac:spMkLst>
            <pc:docMk/>
            <pc:sldMk cId="2571541143" sldId="457"/>
            <ac:spMk id="164" creationId="{00000000-0000-0000-0000-000000000000}"/>
          </ac:spMkLst>
        </pc:spChg>
      </pc:sldChg>
      <pc:sldChg chg="modSp">
        <pc:chgData name="Caldwell, Scott P" userId="S::scott.caldwell@washoeschools.net::0993e24b-3503-49e3-b745-e070db72b985" providerId="AD" clId="Web-{316B325C-E3CF-C6F6-5F16-997FA3BFFDA2}" dt="2019-04-02T17:12:39.384" v="500" actId="20577"/>
        <pc:sldMkLst>
          <pc:docMk/>
          <pc:sldMk cId="4290472046" sldId="459"/>
        </pc:sldMkLst>
        <pc:spChg chg="mod">
          <ac:chgData name="Caldwell, Scott P" userId="S::scott.caldwell@washoeschools.net::0993e24b-3503-49e3-b745-e070db72b985" providerId="AD" clId="Web-{316B325C-E3CF-C6F6-5F16-997FA3BFFDA2}" dt="2019-04-02T17:12:39.384" v="500" actId="20577"/>
          <ac:spMkLst>
            <pc:docMk/>
            <pc:sldMk cId="4290472046" sldId="459"/>
            <ac:spMk id="173" creationId="{00000000-0000-0000-0000-000000000000}"/>
          </ac:spMkLst>
        </pc:spChg>
      </pc:sldChg>
      <pc:sldChg chg="modSp">
        <pc:chgData name="Caldwell, Scott P" userId="S::scott.caldwell@washoeschools.net::0993e24b-3503-49e3-b745-e070db72b985" providerId="AD" clId="Web-{316B325C-E3CF-C6F6-5F16-997FA3BFFDA2}" dt="2019-04-02T16:58:57.583" v="39" actId="20577"/>
        <pc:sldMkLst>
          <pc:docMk/>
          <pc:sldMk cId="4218942384" sldId="516"/>
        </pc:sldMkLst>
        <pc:spChg chg="mod">
          <ac:chgData name="Caldwell, Scott P" userId="S::scott.caldwell@washoeschools.net::0993e24b-3503-49e3-b745-e070db72b985" providerId="AD" clId="Web-{316B325C-E3CF-C6F6-5F16-997FA3BFFDA2}" dt="2019-04-02T16:58:57.583" v="39" actId="20577"/>
          <ac:spMkLst>
            <pc:docMk/>
            <pc:sldMk cId="4218942384" sldId="516"/>
            <ac:spMk id="3" creationId="{00000000-0000-0000-0000-000000000000}"/>
          </ac:spMkLst>
        </pc:spChg>
      </pc:sldChg>
    </pc:docChg>
  </pc:docChgLst>
  <pc:docChgLst>
    <pc:chgData name="Caldwell, Scott P" userId="S::scott.caldwell@washoeschools.net::0993e24b-3503-49e3-b745-e070db72b985" providerId="AD" clId="Web-{3DE3C7E7-AEBB-4838-A82C-CECB390088CF}"/>
    <pc:docChg chg="modSld">
      <pc:chgData name="Caldwell, Scott P" userId="S::scott.caldwell@washoeschools.net::0993e24b-3503-49e3-b745-e070db72b985" providerId="AD" clId="Web-{3DE3C7E7-AEBB-4838-A82C-CECB390088CF}" dt="2019-02-13T21:34:54.071" v="0" actId="20577"/>
      <pc:docMkLst>
        <pc:docMk/>
      </pc:docMkLst>
      <pc:sldChg chg="modSp">
        <pc:chgData name="Caldwell, Scott P" userId="S::scott.caldwell@washoeschools.net::0993e24b-3503-49e3-b745-e070db72b985" providerId="AD" clId="Web-{3DE3C7E7-AEBB-4838-A82C-CECB390088CF}" dt="2019-02-13T21:34:54.071" v="0" actId="20577"/>
        <pc:sldMkLst>
          <pc:docMk/>
          <pc:sldMk cId="1950264048" sldId="455"/>
        </pc:sldMkLst>
        <pc:spChg chg="mod">
          <ac:chgData name="Caldwell, Scott P" userId="S::scott.caldwell@washoeschools.net::0993e24b-3503-49e3-b745-e070db72b985" providerId="AD" clId="Web-{3DE3C7E7-AEBB-4838-A82C-CECB390088CF}" dt="2019-02-13T21:34:54.071" v="0" actId="20577"/>
          <ac:spMkLst>
            <pc:docMk/>
            <pc:sldMk cId="1950264048" sldId="455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1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1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200150" y="692150"/>
            <a:ext cx="4610100" cy="3457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701040" y="4381103"/>
            <a:ext cx="5608320" cy="4150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760606"/>
            <a:ext cx="3037840" cy="461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970938" y="8760606"/>
            <a:ext cx="3037840" cy="461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605676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701040" y="4381103"/>
            <a:ext cx="5608320" cy="41505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692150"/>
            <a:ext cx="4610100" cy="3457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0415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701040" y="4381103"/>
            <a:ext cx="5608320" cy="41505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692150"/>
            <a:ext cx="4610100" cy="3457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065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5119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10" y="-55463"/>
            <a:ext cx="9236241" cy="6913463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8394357" y="6417276"/>
            <a:ext cx="230659" cy="2224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3" y="235449"/>
            <a:ext cx="1326598" cy="1325562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1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ctrTitle"/>
          </p:nvPr>
        </p:nvSpPr>
        <p:spPr>
          <a:xfrm>
            <a:off x="552535" y="1398080"/>
            <a:ext cx="7772400" cy="1895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3600" dirty="0">
                <a:solidFill>
                  <a:schemeClr val="tx1"/>
                </a:solidFill>
              </a:rPr>
              <a:t>Camp </a:t>
            </a:r>
            <a:r>
              <a:rPr lang="en-US" sz="3600" dirty="0" smtClean="0">
                <a:solidFill>
                  <a:schemeClr val="tx1"/>
                </a:solidFill>
              </a:rPr>
              <a:t>CPT Joshua T. Byers</a:t>
            </a:r>
            <a:r>
              <a:rPr lang="en-US" sz="3600" dirty="0">
                <a:solidFill>
                  <a:schemeClr val="tx1"/>
                </a:solidFill>
              </a:rPr>
              <a:t/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>Reno “City Camp”</a:t>
            </a:r>
            <a:br>
              <a:rPr lang="en-US" sz="3600" dirty="0" smtClean="0"/>
            </a:br>
            <a:r>
              <a:rPr lang="en-US" sz="3600" dirty="0" smtClean="0"/>
              <a:t> 3-5 May 2021</a:t>
            </a:r>
            <a:endParaRPr lang="en-US"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64" name="Shape 164"/>
          <p:cNvSpPr txBox="1">
            <a:spLocks noGrp="1"/>
          </p:cNvSpPr>
          <p:nvPr>
            <p:ph type="subTitle" idx="1"/>
          </p:nvPr>
        </p:nvSpPr>
        <p:spPr>
          <a:xfrm>
            <a:off x="1238335" y="3712389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US" sz="4400" dirty="0" smtClean="0">
                <a:solidFill>
                  <a:schemeClr val="dk1"/>
                </a:solidFill>
              </a:rPr>
              <a:t>Cadet Brief</a:t>
            </a:r>
            <a:endParaRPr lang="en-US" dirty="0">
              <a:solidFill>
                <a:schemeClr val="tx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4400" dirty="0">
              <a:solidFill>
                <a:schemeClr val="dk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45F6B37-2BBF-4B59-AE6B-2E9155EF0418}"/>
              </a:ext>
            </a:extLst>
          </p:cNvPr>
          <p:cNvSpPr txBox="1"/>
          <p:nvPr/>
        </p:nvSpPr>
        <p:spPr>
          <a:xfrm>
            <a:off x="1775494" y="454645"/>
            <a:ext cx="5490500" cy="70788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/>
              <a:t>JCLC </a:t>
            </a:r>
            <a:r>
              <a:rPr lang="en-US" sz="4000" dirty="0" smtClean="0"/>
              <a:t>2021</a:t>
            </a:r>
            <a:endParaRPr lang="en-US" sz="4000" u="sng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887" y="3151099"/>
            <a:ext cx="2650233" cy="30747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6653172" y="6263835"/>
            <a:ext cx="1936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Captain Joshua Byers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54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will we do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547" y="1304779"/>
            <a:ext cx="8783515" cy="5609493"/>
          </a:xfrm>
        </p:spPr>
        <p:txBody>
          <a:bodyPr/>
          <a:lstStyle/>
          <a:p>
            <a:r>
              <a:rPr lang="en-US" sz="2800" dirty="0" smtClean="0"/>
              <a:t>Day 1</a:t>
            </a:r>
          </a:p>
          <a:p>
            <a:pPr lvl="1"/>
            <a:r>
              <a:rPr lang="en-US" sz="2400" dirty="0" smtClean="0"/>
              <a:t>Travel to Reno Fire </a:t>
            </a:r>
            <a:r>
              <a:rPr lang="en-US" sz="2400" dirty="0" err="1" smtClean="0"/>
              <a:t>Dept</a:t>
            </a:r>
            <a:r>
              <a:rPr lang="en-US" sz="2400" dirty="0" smtClean="0"/>
              <a:t> </a:t>
            </a:r>
          </a:p>
          <a:p>
            <a:pPr lvl="1"/>
            <a:r>
              <a:rPr lang="en-US" sz="2400" dirty="0" smtClean="0"/>
              <a:t>Conduct rappelling ground training</a:t>
            </a:r>
          </a:p>
          <a:p>
            <a:pPr lvl="1"/>
            <a:r>
              <a:rPr lang="en-US" sz="2400" dirty="0" smtClean="0"/>
              <a:t>Conduct rappelling</a:t>
            </a:r>
          </a:p>
          <a:p>
            <a:pPr lvl="1"/>
            <a:r>
              <a:rPr lang="en-US" sz="2400" dirty="0" smtClean="0"/>
              <a:t>Sack lunch on site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511" y="3757450"/>
            <a:ext cx="1969477" cy="28311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872" y="487338"/>
            <a:ext cx="1825241" cy="24336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746" y="4104773"/>
            <a:ext cx="3316505" cy="21364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18850" y="4069460"/>
            <a:ext cx="2878986" cy="215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294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5173" y="274638"/>
            <a:ext cx="8229600" cy="1143000"/>
          </a:xfrm>
        </p:spPr>
        <p:txBody>
          <a:bodyPr/>
          <a:lstStyle/>
          <a:p>
            <a:r>
              <a:rPr lang="en-US" dirty="0" smtClean="0"/>
              <a:t>What will we do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428188"/>
            <a:ext cx="8783515" cy="5609493"/>
          </a:xfrm>
        </p:spPr>
        <p:txBody>
          <a:bodyPr/>
          <a:lstStyle/>
          <a:p>
            <a:r>
              <a:rPr lang="en-US" sz="2800" dirty="0" smtClean="0"/>
              <a:t>Day 2</a:t>
            </a:r>
          </a:p>
          <a:p>
            <a:pPr lvl="1"/>
            <a:r>
              <a:rPr lang="en-US" sz="2400" dirty="0" smtClean="0"/>
              <a:t>Travel to Spanish Springs HS </a:t>
            </a:r>
          </a:p>
          <a:p>
            <a:pPr lvl="1"/>
            <a:r>
              <a:rPr lang="en-US" sz="2400" dirty="0" smtClean="0"/>
              <a:t>Conduct Rope bridge, Swiss seat, first aid training</a:t>
            </a:r>
          </a:p>
          <a:p>
            <a:pPr lvl="1"/>
            <a:r>
              <a:rPr lang="en-US" sz="2400" dirty="0" smtClean="0"/>
              <a:t>Orientation to Raider Challenge completion events</a:t>
            </a:r>
          </a:p>
          <a:p>
            <a:pPr lvl="1"/>
            <a:r>
              <a:rPr lang="en-US" sz="2400" dirty="0" smtClean="0"/>
              <a:t>Sack lunch on site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61" y="4535955"/>
            <a:ext cx="1944807" cy="20731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5449" y="4232934"/>
            <a:ext cx="9444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Swiss Seat</a:t>
            </a:r>
            <a:endParaRPr lang="en-US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037" y="3880031"/>
            <a:ext cx="1600530" cy="10649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74344" y="3992661"/>
            <a:ext cx="748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First Aid</a:t>
            </a:r>
            <a:endParaRPr lang="en-US" sz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01752" y="4997099"/>
            <a:ext cx="3851031" cy="15738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64413" y="4332329"/>
            <a:ext cx="2602046" cy="19515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0517" y="393210"/>
            <a:ext cx="2211710" cy="17346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437743" y="4640362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Rope Bridge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6888874" y="2197773"/>
            <a:ext cx="17283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Cross Country Rescue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7461146" y="3660133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Rope Bridge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79331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6291"/>
            <a:ext cx="8229600" cy="1143000"/>
          </a:xfrm>
        </p:spPr>
        <p:txBody>
          <a:bodyPr/>
          <a:lstStyle/>
          <a:p>
            <a:r>
              <a:rPr lang="en-US" dirty="0" smtClean="0"/>
              <a:t>What will we do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8" y="1540729"/>
            <a:ext cx="8783515" cy="5609493"/>
          </a:xfrm>
        </p:spPr>
        <p:txBody>
          <a:bodyPr/>
          <a:lstStyle/>
          <a:p>
            <a:r>
              <a:rPr lang="en-US" sz="2800" dirty="0" smtClean="0"/>
              <a:t>Day </a:t>
            </a:r>
            <a:r>
              <a:rPr lang="en-US" sz="2800" dirty="0"/>
              <a:t>3</a:t>
            </a:r>
            <a:endParaRPr lang="en-US" sz="2800" dirty="0" smtClean="0"/>
          </a:p>
          <a:p>
            <a:pPr lvl="1"/>
            <a:r>
              <a:rPr lang="en-US" sz="2400" dirty="0" smtClean="0"/>
              <a:t>Travel to Land </a:t>
            </a:r>
            <a:r>
              <a:rPr lang="en-US" sz="2400" dirty="0" err="1" smtClean="0"/>
              <a:t>Nav</a:t>
            </a:r>
            <a:r>
              <a:rPr lang="en-US" sz="2400" dirty="0" smtClean="0"/>
              <a:t> site (TBD-Stead; </a:t>
            </a:r>
            <a:r>
              <a:rPr lang="en-US" sz="2400" dirty="0" err="1" smtClean="0"/>
              <a:t>Peavine</a:t>
            </a:r>
            <a:r>
              <a:rPr lang="en-US" sz="2400" dirty="0" smtClean="0"/>
              <a:t>; Galena Creek Park)</a:t>
            </a:r>
          </a:p>
          <a:p>
            <a:pPr lvl="1"/>
            <a:r>
              <a:rPr lang="en-US" sz="2400" dirty="0" smtClean="0"/>
              <a:t>Conduct course orientation</a:t>
            </a:r>
          </a:p>
          <a:p>
            <a:pPr lvl="1"/>
            <a:r>
              <a:rPr lang="en-US" sz="2400" dirty="0" smtClean="0"/>
              <a:t>Conduct compass/land </a:t>
            </a:r>
            <a:r>
              <a:rPr lang="en-US" sz="2400" dirty="0" err="1" smtClean="0"/>
              <a:t>nav</a:t>
            </a:r>
            <a:r>
              <a:rPr lang="en-US" sz="2400" dirty="0" smtClean="0"/>
              <a:t> course (in groups)</a:t>
            </a:r>
          </a:p>
          <a:p>
            <a:pPr lvl="1"/>
            <a:r>
              <a:rPr lang="en-US" sz="2400" dirty="0" smtClean="0"/>
              <a:t>Sack lunch on site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9289" y="2662946"/>
            <a:ext cx="2154120" cy="1858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181" y="295423"/>
            <a:ext cx="2306232" cy="17296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773" y="4608440"/>
            <a:ext cx="2542580" cy="19039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57" y="4613235"/>
            <a:ext cx="2532184" cy="18991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8302" y="4613234"/>
            <a:ext cx="2655432" cy="189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584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I earn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8927" y="1885706"/>
            <a:ext cx="7777676" cy="4036792"/>
          </a:xfrm>
        </p:spPr>
        <p:txBody>
          <a:bodyPr/>
          <a:lstStyle/>
          <a:p>
            <a:r>
              <a:rPr lang="en-US" sz="2800" dirty="0" smtClean="0"/>
              <a:t>JCLC Completion Ribbon (N-3-11) and Arc</a:t>
            </a:r>
          </a:p>
          <a:p>
            <a:endParaRPr lang="en-US" sz="2800" dirty="0" smtClean="0"/>
          </a:p>
          <a:p>
            <a:r>
              <a:rPr lang="en-US" sz="2800" dirty="0" smtClean="0"/>
              <a:t>Best Cadet in the Platoon Ribbon</a:t>
            </a:r>
          </a:p>
          <a:p>
            <a:pPr marL="2540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		 (TBD)</a:t>
            </a:r>
          </a:p>
          <a:p>
            <a:r>
              <a:rPr lang="en-US" sz="2800" dirty="0" smtClean="0"/>
              <a:t>Orienteering Arc &amp; Ribbon</a:t>
            </a:r>
          </a:p>
          <a:p>
            <a:endParaRPr lang="en-US" sz="2800" dirty="0" smtClean="0"/>
          </a:p>
          <a:p>
            <a:r>
              <a:rPr lang="en-US" sz="2800" dirty="0"/>
              <a:t>JCLC Certificate of Completion</a:t>
            </a:r>
          </a:p>
          <a:p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738" y="2011683"/>
            <a:ext cx="1236394" cy="15896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739" y="1955726"/>
            <a:ext cx="1334375" cy="1715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738" y="4069400"/>
            <a:ext cx="1236394" cy="15896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739" y="4071281"/>
            <a:ext cx="1303411" cy="167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63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5806" y="2504168"/>
            <a:ext cx="3851031" cy="15738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I sign up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1693" y="1705708"/>
            <a:ext cx="8686800" cy="4525963"/>
          </a:xfrm>
        </p:spPr>
        <p:txBody>
          <a:bodyPr/>
          <a:lstStyle/>
          <a:p>
            <a:r>
              <a:rPr lang="en-US" dirty="0" smtClean="0"/>
              <a:t>See your JROTC Instructor as soon as possible!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2358" y="5138223"/>
            <a:ext cx="2212021" cy="15750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8203" y="2508412"/>
            <a:ext cx="2426176" cy="28218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8779" y="2499188"/>
            <a:ext cx="1969477" cy="28311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0551" y="3761452"/>
            <a:ext cx="2574763" cy="29048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206" y="4492869"/>
            <a:ext cx="2505979" cy="21453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610" y="2506004"/>
            <a:ext cx="2706433" cy="1986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5049520"/>
            <a:ext cx="2441546" cy="160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023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dirty="0"/>
              <a:t>Agenda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2510161" y="1648965"/>
            <a:ext cx="4638581" cy="5141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/>
            <a:r>
              <a:rPr lang="en-US" dirty="0" smtClean="0"/>
              <a:t>What is JCLC</a:t>
            </a:r>
          </a:p>
          <a:p>
            <a:pPr marL="342900" indent="-342900"/>
            <a:r>
              <a:rPr lang="en-US" dirty="0" smtClean="0"/>
              <a:t>Where are we going</a:t>
            </a:r>
          </a:p>
          <a:p>
            <a:pPr marL="342900" indent="-342900"/>
            <a:r>
              <a:rPr lang="en-US" dirty="0" smtClean="0"/>
              <a:t>Who is coming</a:t>
            </a:r>
          </a:p>
          <a:p>
            <a:pPr marL="342900" indent="-342900"/>
            <a:r>
              <a:rPr lang="en-US" dirty="0" smtClean="0"/>
              <a:t>What will we do</a:t>
            </a:r>
          </a:p>
          <a:p>
            <a:pPr marL="342900" indent="-342900"/>
            <a:r>
              <a:rPr lang="en-US" dirty="0" smtClean="0"/>
              <a:t>What can I earn</a:t>
            </a:r>
          </a:p>
          <a:p>
            <a:pPr marL="342900" indent="-342900"/>
            <a:r>
              <a:rPr lang="en-US" dirty="0" smtClean="0"/>
              <a:t>How can I sign up</a:t>
            </a:r>
            <a:endParaRPr lang="en-US" dirty="0"/>
          </a:p>
          <a:p>
            <a:pPr marL="342900" indent="-342900">
              <a:spcBef>
                <a:spcPts val="600"/>
              </a:spcBef>
            </a:pPr>
            <a:endParaRPr lang="en-US" dirty="0"/>
          </a:p>
          <a:p>
            <a:pPr marL="342900" indent="-342900">
              <a:spcBef>
                <a:spcPts val="600"/>
              </a:spcBef>
            </a:pPr>
            <a:endParaRPr lang="en-US" dirty="0"/>
          </a:p>
        </p:txBody>
      </p:sp>
      <p:sp>
        <p:nvSpPr>
          <p:cNvPr id="175" name="Shape 175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292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JCLC</a:t>
            </a:r>
            <a:endParaRPr lang="en-US" dirty="0"/>
          </a:p>
        </p:txBody>
      </p:sp>
      <p:sp>
        <p:nvSpPr>
          <p:cNvPr id="7" name="Shape 232"/>
          <p:cNvSpPr txBox="1">
            <a:spLocks noGrp="1"/>
          </p:cNvSpPr>
          <p:nvPr>
            <p:ph type="body" idx="1"/>
          </p:nvPr>
        </p:nvSpPr>
        <p:spPr>
          <a:xfrm>
            <a:off x="457200" y="1739436"/>
            <a:ext cx="8678007" cy="5118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i="0" u="none" strike="noStrike" cap="none" dirty="0" smtClean="0">
                <a:solidFill>
                  <a:schemeClr val="dk1"/>
                </a:solidFill>
                <a:sym typeface="Calibri"/>
              </a:rPr>
              <a:t>JROTC Cadet Leadership Camp (JCLC)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endParaRPr lang="en-US" sz="2400" i="0" u="none" strike="noStrike" cap="none" dirty="0" smtClean="0">
              <a:solidFill>
                <a:schemeClr val="dk1"/>
              </a:solidFill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 smtClean="0"/>
              <a:t>Army JROTC annual requirement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endParaRPr lang="en-US" sz="2400" dirty="0" smtClean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 smtClean="0"/>
              <a:t>Opportunity to practice leadership in an unfamiliar environment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endParaRPr lang="en-US" sz="2400" dirty="0" smtClean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 smtClean="0"/>
              <a:t>Experience interacting and training with Cadets from other schools in a military setting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endParaRPr lang="en-US" sz="2400" dirty="0" smtClean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 smtClean="0"/>
              <a:t>Provide “hands-on” experiential learning through adventure training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endParaRPr lang="en-US" sz="2400" dirty="0" smtClean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 smtClean="0"/>
              <a:t>Learn while having fun!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81836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553" y="274638"/>
            <a:ext cx="8229600" cy="1143000"/>
          </a:xfrm>
        </p:spPr>
        <p:txBody>
          <a:bodyPr/>
          <a:lstStyle/>
          <a:p>
            <a:r>
              <a:rPr lang="en-US" dirty="0" smtClean="0"/>
              <a:t>Where are we going</a:t>
            </a:r>
            <a:endParaRPr lang="en-US" dirty="0"/>
          </a:p>
        </p:txBody>
      </p:sp>
      <p:sp>
        <p:nvSpPr>
          <p:cNvPr id="4" name="Shape 232"/>
          <p:cNvSpPr txBox="1">
            <a:spLocks noGrp="1"/>
          </p:cNvSpPr>
          <p:nvPr>
            <p:ph type="body" idx="1"/>
          </p:nvPr>
        </p:nvSpPr>
        <p:spPr>
          <a:xfrm>
            <a:off x="290146" y="2154433"/>
            <a:ext cx="8678007" cy="3289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i="0" u="none" strike="noStrike" cap="none" dirty="0" smtClean="0">
                <a:solidFill>
                  <a:schemeClr val="dk1"/>
                </a:solidFill>
                <a:sym typeface="Calibri"/>
              </a:rPr>
              <a:t>Reno “City Camp”  - adopted this year only, to meet </a:t>
            </a:r>
            <a:r>
              <a:rPr lang="en-US" sz="2400" dirty="0" err="1"/>
              <a:t>C</a:t>
            </a:r>
            <a:r>
              <a:rPr lang="en-US" sz="2400" i="0" u="none" strike="noStrike" cap="none" dirty="0" err="1" smtClean="0">
                <a:solidFill>
                  <a:schemeClr val="dk1"/>
                </a:solidFill>
                <a:sym typeface="Calibri"/>
              </a:rPr>
              <a:t>ovid</a:t>
            </a:r>
            <a:r>
              <a:rPr lang="en-US" sz="2400" i="0" u="none" strike="noStrike" cap="none" dirty="0" smtClean="0">
                <a:solidFill>
                  <a:schemeClr val="dk1"/>
                </a:solidFill>
                <a:sym typeface="Calibri"/>
              </a:rPr>
              <a:t> restrictions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endParaRPr lang="en-US" sz="2400" i="0" u="none" strike="noStrike" cap="none" dirty="0" smtClean="0">
              <a:solidFill>
                <a:schemeClr val="dk1"/>
              </a:solidFill>
              <a:sym typeface="Calibri"/>
            </a:endParaRPr>
          </a:p>
          <a:p>
            <a:pPr marL="342900" indent="-342900">
              <a:spcBef>
                <a:spcPts val="0"/>
              </a:spcBef>
              <a:buSzPts val="2800"/>
            </a:pPr>
            <a:r>
              <a:rPr lang="en-US" sz="2400" dirty="0" smtClean="0"/>
              <a:t>Reno Fire Department training tower, North Valleys - Rappelling</a:t>
            </a:r>
          </a:p>
          <a:p>
            <a:pPr marL="342900" indent="-342900">
              <a:spcBef>
                <a:spcPts val="0"/>
              </a:spcBef>
              <a:buSzPts val="2800"/>
            </a:pPr>
            <a:endParaRPr lang="en-US" sz="2400" dirty="0"/>
          </a:p>
          <a:p>
            <a:pPr marL="342900" indent="-342900">
              <a:spcBef>
                <a:spcPts val="0"/>
              </a:spcBef>
              <a:buSzPts val="2800"/>
            </a:pPr>
            <a:r>
              <a:rPr lang="en-US" sz="2400" dirty="0" err="1" smtClean="0"/>
              <a:t>Peavine</a:t>
            </a:r>
            <a:r>
              <a:rPr lang="en-US" sz="2400" dirty="0" smtClean="0"/>
              <a:t> </a:t>
            </a:r>
            <a:r>
              <a:rPr lang="en-US" sz="2400" dirty="0" smtClean="0"/>
              <a:t>or Galena Creek Park – Land </a:t>
            </a:r>
            <a:r>
              <a:rPr lang="en-US" sz="2400" dirty="0" err="1" smtClean="0"/>
              <a:t>Nav</a:t>
            </a:r>
            <a:endParaRPr lang="en-US" sz="2400" dirty="0" smtClean="0"/>
          </a:p>
          <a:p>
            <a:pPr marL="342900" indent="-342900">
              <a:spcBef>
                <a:spcPts val="0"/>
              </a:spcBef>
              <a:buSzPts val="2800"/>
            </a:pPr>
            <a:endParaRPr lang="en-US" sz="2400" dirty="0"/>
          </a:p>
          <a:p>
            <a:pPr marL="342900" indent="-342900">
              <a:spcBef>
                <a:spcPts val="0"/>
              </a:spcBef>
              <a:buSzPts val="2800"/>
            </a:pPr>
            <a:r>
              <a:rPr lang="en-US" sz="2400" dirty="0" smtClean="0"/>
              <a:t>Spanish Springs HS – Raider Challenge Course</a:t>
            </a:r>
          </a:p>
          <a:p>
            <a:pPr marL="342900" indent="-342900">
              <a:spcBef>
                <a:spcPts val="0"/>
              </a:spcBef>
              <a:buSzPts val="2800"/>
            </a:pPr>
            <a:endParaRPr lang="en-US" sz="2400"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endParaRPr lang="en-US" sz="2400" i="0" u="none" strike="noStrike" cap="none" dirty="0" smtClean="0">
              <a:solidFill>
                <a:schemeClr val="dk1"/>
              </a:solidFill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endParaRPr lang="en-US" sz="2400" i="0" u="none" strike="noStrike" cap="none" dirty="0" smtClean="0">
              <a:solidFill>
                <a:schemeClr val="dk1"/>
              </a:solidFill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2759572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is Coming</a:t>
            </a:r>
            <a:endParaRPr lang="en-US" dirty="0"/>
          </a:p>
        </p:txBody>
      </p:sp>
      <p:sp>
        <p:nvSpPr>
          <p:cNvPr id="5" name="Shape 232"/>
          <p:cNvSpPr txBox="1">
            <a:spLocks noGrp="1"/>
          </p:cNvSpPr>
          <p:nvPr>
            <p:ph type="body" idx="1"/>
          </p:nvPr>
        </p:nvSpPr>
        <p:spPr>
          <a:xfrm>
            <a:off x="1188721" y="1798501"/>
            <a:ext cx="7153422" cy="2787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i="0" u="none" strike="noStrike" cap="none" dirty="0" smtClean="0">
                <a:solidFill>
                  <a:schemeClr val="dk1"/>
                </a:solidFill>
                <a:sym typeface="Calibri"/>
              </a:rPr>
              <a:t>20 Cadets from each of the 11 WCSD JROTC Units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endParaRPr lang="en-US" sz="2400" i="0" u="none" strike="noStrike" cap="none" dirty="0" smtClean="0">
              <a:solidFill>
                <a:schemeClr val="dk1"/>
              </a:solidFill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i="0" u="none" strike="noStrike" cap="none" dirty="0" smtClean="0">
                <a:solidFill>
                  <a:schemeClr val="dk1"/>
                </a:solidFill>
                <a:sym typeface="Calibri"/>
              </a:rPr>
              <a:t>20 WCSD JROTC Instructors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endParaRPr lang="en-US" sz="2400" i="0" u="none" strike="noStrike" cap="none" dirty="0" smtClean="0">
              <a:solidFill>
                <a:schemeClr val="dk1"/>
              </a:solidFill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i="0" u="none" strike="noStrike" cap="none" dirty="0" smtClean="0">
                <a:solidFill>
                  <a:schemeClr val="dk1"/>
                </a:solidFill>
                <a:sym typeface="Calibri"/>
              </a:rPr>
              <a:t>3 Army National Guard Medics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endParaRPr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4210787"/>
            <a:ext cx="4013983" cy="2257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314" y="4210787"/>
            <a:ext cx="3010486" cy="225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85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will we do</a:t>
            </a:r>
            <a:br>
              <a:rPr lang="en-US" dirty="0" smtClean="0"/>
            </a:br>
            <a:r>
              <a:rPr lang="en-US" sz="2400" dirty="0" smtClean="0"/>
              <a:t>(JCLC Requirements 2021)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697784" y="1755263"/>
            <a:ext cx="8084690" cy="4673673"/>
          </a:xfrm>
        </p:spPr>
        <p:txBody>
          <a:bodyPr/>
          <a:lstStyle/>
          <a:p>
            <a:r>
              <a:rPr lang="en-US" sz="2400" b="1" dirty="0" smtClean="0"/>
              <a:t>Mandatory </a:t>
            </a:r>
            <a:r>
              <a:rPr lang="en-US" sz="2400" b="1" dirty="0"/>
              <a:t>Events </a:t>
            </a:r>
            <a:endParaRPr lang="en-US" sz="2400" b="1" dirty="0" smtClean="0"/>
          </a:p>
          <a:p>
            <a:pPr marL="25400" indent="0">
              <a:buNone/>
            </a:pPr>
            <a:r>
              <a:rPr lang="en-US" sz="2400" dirty="0"/>
              <a:t>	 – </a:t>
            </a:r>
            <a:r>
              <a:rPr lang="en-US" sz="2400" dirty="0" smtClean="0"/>
              <a:t>Rappelling / Land Navigation / Graduation Ceremony (at schools)</a:t>
            </a:r>
          </a:p>
          <a:p>
            <a:pPr marL="25400" indent="0">
              <a:buNone/>
            </a:pPr>
            <a:endParaRPr lang="en-US" sz="2400" dirty="0"/>
          </a:p>
          <a:p>
            <a:r>
              <a:rPr lang="en-US" sz="2400" b="1" dirty="0"/>
              <a:t>Integrated Events </a:t>
            </a:r>
            <a:endParaRPr lang="en-US" sz="2400" b="1" dirty="0" smtClean="0"/>
          </a:p>
          <a:p>
            <a:pPr marL="25400" indent="0">
              <a:buNone/>
            </a:pPr>
            <a:r>
              <a:rPr lang="en-US" sz="2400" dirty="0"/>
              <a:t>	 – Evaluated l</a:t>
            </a:r>
            <a:r>
              <a:rPr lang="en-US" sz="2400" dirty="0" smtClean="0"/>
              <a:t>eadership positions (by school) / Drill &amp; Ceremony / Personal Hygiene (</a:t>
            </a:r>
            <a:r>
              <a:rPr lang="en-US" sz="2400" dirty="0" err="1" smtClean="0"/>
              <a:t>Covid</a:t>
            </a:r>
            <a:r>
              <a:rPr lang="en-US" sz="2400" dirty="0" smtClean="0"/>
              <a:t> protocols)</a:t>
            </a:r>
          </a:p>
          <a:p>
            <a:pPr marL="25400" indent="0">
              <a:buNone/>
            </a:pPr>
            <a:endParaRPr lang="en-US" sz="2400" dirty="0"/>
          </a:p>
          <a:p>
            <a:r>
              <a:rPr lang="en-US" sz="2400" b="1" dirty="0"/>
              <a:t>Optional Events </a:t>
            </a:r>
            <a:endParaRPr lang="en-US" sz="2400" b="1" dirty="0" smtClean="0"/>
          </a:p>
          <a:p>
            <a:pPr marL="25400" indent="0">
              <a:buNone/>
            </a:pPr>
            <a:r>
              <a:rPr lang="en-US" sz="2400" dirty="0"/>
              <a:t>	 – Rope </a:t>
            </a:r>
            <a:r>
              <a:rPr lang="en-US" sz="2400" dirty="0" smtClean="0"/>
              <a:t>Bridge &amp; First Aid (Raider Challenge)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54993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will we do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5459" y="1402351"/>
            <a:ext cx="8664265" cy="5416061"/>
          </a:xfrm>
        </p:spPr>
        <p:txBody>
          <a:bodyPr/>
          <a:lstStyle/>
          <a:p>
            <a:r>
              <a:rPr lang="en-US" sz="2000" dirty="0" smtClean="0"/>
              <a:t>Cadets will form 6 companies of approximately 40 Cadets each (2 platoons of 20, maintaining school integrity for </a:t>
            </a:r>
            <a:r>
              <a:rPr lang="en-US" sz="2000" dirty="0" err="1" smtClean="0"/>
              <a:t>Covid</a:t>
            </a:r>
            <a:r>
              <a:rPr lang="en-US" sz="2000" dirty="0" smtClean="0"/>
              <a:t> restrictions)</a:t>
            </a:r>
          </a:p>
          <a:p>
            <a:r>
              <a:rPr lang="en-US" sz="2000" dirty="0" smtClean="0"/>
              <a:t>Each platoon will have </a:t>
            </a:r>
            <a:r>
              <a:rPr lang="en-US" sz="2000" dirty="0" smtClean="0"/>
              <a:t>an Instructor </a:t>
            </a:r>
            <a:r>
              <a:rPr lang="en-US" sz="2000" dirty="0" smtClean="0"/>
              <a:t>from their respective schools who will establish and evaluate daily leadership positions at the platoon level only.</a:t>
            </a:r>
          </a:p>
          <a:p>
            <a:r>
              <a:rPr lang="en-US" sz="2000" dirty="0" smtClean="0"/>
              <a:t>Cadet Chain of Command will ensure that the platoon is organized, informed and prepared to train daily (uniform &amp; equipment, personal hygiene, chow </a:t>
            </a:r>
            <a:r>
              <a:rPr lang="en-US" sz="2000" dirty="0" err="1" smtClean="0"/>
              <a:t>etc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Cadet </a:t>
            </a:r>
            <a:r>
              <a:rPr lang="en-US" sz="2000" dirty="0"/>
              <a:t>leaders will be evaluated using a “Blue Card” system. 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pPr marL="25400" indent="0">
              <a:buNone/>
            </a:pPr>
            <a:endParaRPr lang="en-US" sz="2000" dirty="0"/>
          </a:p>
          <a:p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8" y="4508111"/>
            <a:ext cx="2726012" cy="20438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95900" y="4327132"/>
            <a:ext cx="2542690" cy="19070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845485" y="4500028"/>
            <a:ext cx="2043871" cy="206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10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will we do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18" y="1216625"/>
            <a:ext cx="7791363" cy="53039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57532" y="1263749"/>
            <a:ext cx="1507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Blue Card (front)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370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will we do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30" y="1613190"/>
            <a:ext cx="8535140" cy="5005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13803" y="1207637"/>
            <a:ext cx="1577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Blue Card (back)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0950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FF24F8D8BD774DB42217BE110CACC5" ma:contentTypeVersion="15" ma:contentTypeDescription="Create a new document." ma:contentTypeScope="" ma:versionID="159f562718ee2a13b70fcccc331408c6">
  <xsd:schema xmlns:xsd="http://www.w3.org/2001/XMLSchema" xmlns:xs="http://www.w3.org/2001/XMLSchema" xmlns:p="http://schemas.microsoft.com/office/2006/metadata/properties" xmlns:ns1="http://schemas.microsoft.com/sharepoint/v3" xmlns:ns2="0e30006a-966a-459e-9f69-1748756f7f42" xmlns:ns3="afbab82b-125b-4a04-acdf-4b4083faadb7" targetNamespace="http://schemas.microsoft.com/office/2006/metadata/properties" ma:root="true" ma:fieldsID="cfd501206bccedd8929e1a11b92dff6a" ns1:_="" ns2:_="" ns3:_="">
    <xsd:import namespace="http://schemas.microsoft.com/sharepoint/v3"/>
    <xsd:import namespace="0e30006a-966a-459e-9f69-1748756f7f42"/>
    <xsd:import namespace="afbab82b-125b-4a04-acdf-4b4083faadb7"/>
    <xsd:element name="properties">
      <xsd:complexType>
        <xsd:sequence>
          <xsd:element name="documentManagement">
            <xsd:complexType>
              <xsd:all>
                <xsd:element ref="ns2:SharedWithDetails" minOccurs="0"/>
                <xsd:element ref="ns2:SharedWithUsers" minOccurs="0"/>
                <xsd:element ref="ns2:LastSharedByTime" minOccurs="0"/>
                <xsd:element ref="ns2:LastSharedByUser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30006a-966a-459e-9f69-1748756f7f42" elementFormDefault="qualified">
    <xsd:import namespace="http://schemas.microsoft.com/office/2006/documentManagement/types"/>
    <xsd:import namespace="http://schemas.microsoft.com/office/infopath/2007/PartnerControls"/>
    <xsd:element name="SharedWithDetails" ma:index="8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edWithUsers" ma:index="9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LastSharedByTime" ma:index="10" nillable="true" ma:displayName="Last Shared By Time" ma:description="" ma:internalName="LastSharedByTime" ma:readOnly="true">
      <xsd:simpleType>
        <xsd:restriction base="dms:DateTime"/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bab82b-125b-4a04-acdf-4b4083faad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5A79B46-F966-44BA-A42D-33DC92FB8FA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6374710-2B6D-4ACE-903C-1128088A968D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afbab82b-125b-4a04-acdf-4b4083faadb7"/>
    <ds:schemaRef ds:uri="0e30006a-966a-459e-9f69-1748756f7f4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BF2692D-16BF-4918-A2FD-CFFDD760A5A2}"/>
</file>

<file path=docProps/app.xml><?xml version="1.0" encoding="utf-8"?>
<Properties xmlns="http://schemas.openxmlformats.org/officeDocument/2006/extended-properties" xmlns:vt="http://schemas.openxmlformats.org/officeDocument/2006/docPropsVTypes">
  <TotalTime>2449</TotalTime>
  <Words>400</Words>
  <Application>Microsoft Office PowerPoint</Application>
  <PresentationFormat>On-screen Show (4:3)</PresentationFormat>
  <Paragraphs>94</Paragraphs>
  <Slides>14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Camp CPT Joshua T. Byers  Reno “City Camp”  3-5 May 2021</vt:lpstr>
      <vt:lpstr>Agenda</vt:lpstr>
      <vt:lpstr>What is JCLC</vt:lpstr>
      <vt:lpstr>Where are we going</vt:lpstr>
      <vt:lpstr>Who is Coming</vt:lpstr>
      <vt:lpstr>What will we do (JCLC Requirements 2021)</vt:lpstr>
      <vt:lpstr>What will we do</vt:lpstr>
      <vt:lpstr>What will we do</vt:lpstr>
      <vt:lpstr>What will we do</vt:lpstr>
      <vt:lpstr>What will we do</vt:lpstr>
      <vt:lpstr>What will we do</vt:lpstr>
      <vt:lpstr>What will we do</vt:lpstr>
      <vt:lpstr>What can I earn</vt:lpstr>
      <vt:lpstr>How do I sign up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JCLC 2019</dc:title>
  <dc:creator>CCADMIN</dc:creator>
  <cp:lastModifiedBy>CCADMIN</cp:lastModifiedBy>
  <cp:revision>706</cp:revision>
  <cp:lastPrinted>2019-05-07T19:41:05Z</cp:lastPrinted>
  <dcterms:modified xsi:type="dcterms:W3CDTF">2021-02-16T21:49:49Z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0x01010039FF24F8D8BD774DB42217BE110CACC5</vt:lpwstr>
  </property>
  <property fmtid="{D5CDD505-2E9C-101B-9397-08002B2CF9AE}" pid="3" name="Order">
    <vt:r8>5000</vt:r8>
  </property>
  <property fmtid="{D5CDD505-2E9C-101B-9397-08002B2CF9AE}" pid="4" name="ComplianceAssetId">
    <vt:lpwstr/>
  </property>
</Properties>
</file>